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C13903-1B8E-4787-82D9-7E4A40D71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492DF42-AFF7-4CDE-B181-DF494B37E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B8951A-E656-4000-BEB6-151B7713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00D22-7C9B-4183-9D7A-DB7539899AF6}" type="datetimeFigureOut">
              <a:rPr lang="es-MX" smtClean="0"/>
              <a:t>28/08/2021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FCFF54-00AF-4272-B79F-0B0DAE6B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ED9228-FB18-438A-8F81-B74F9A2CC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3B01E-BFA3-4405-80BB-CD76214471A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0517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A5A37A-F9DF-4EA7-9BDA-FA5B37B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87ADCC0-F470-4CEB-ABE3-0184DAF68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79309C-15C5-48F9-919D-E30A72EF2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00D22-7C9B-4183-9D7A-DB7539899AF6}" type="datetimeFigureOut">
              <a:rPr lang="es-MX" smtClean="0"/>
              <a:t>28/08/2021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8E91E0-32E9-4743-AEB9-B7E39B9CB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E102DA-F845-4714-B5B0-D21CA294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3B01E-BFA3-4405-80BB-CD76214471A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4128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3C586A0-5514-460E-9F32-2F831EB2C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C359934-82A9-44F8-89FF-607B41FC1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DF3093-7656-47AD-B43B-15250AE13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00D22-7C9B-4183-9D7A-DB7539899AF6}" type="datetimeFigureOut">
              <a:rPr lang="es-MX" smtClean="0"/>
              <a:t>28/08/2021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22B841-1127-4D33-A077-A028DDFEF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4B3617-6E0C-4971-8169-5ADB6A59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3B01E-BFA3-4405-80BB-CD76214471A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270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0C47B0-7001-43C4-BA04-439227AA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1E216F-ED94-444E-A951-37C75136E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8A5698-9A3E-4397-B0E5-577347F01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00D22-7C9B-4183-9D7A-DB7539899AF6}" type="datetimeFigureOut">
              <a:rPr lang="es-MX" smtClean="0"/>
              <a:t>28/08/2021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2611AC-112A-45E1-ACB9-8507A514B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EF67F6-0FEA-4F03-9DE6-55A953ED3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3B01E-BFA3-4405-80BB-CD76214471A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2683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B6845C-178B-4FCF-BF35-FCC7BD06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1C26A6-CC5B-4686-A9DE-C4B4101FB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CCA005-7875-44E5-B5DA-48FA2565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00D22-7C9B-4183-9D7A-DB7539899AF6}" type="datetimeFigureOut">
              <a:rPr lang="es-MX" smtClean="0"/>
              <a:t>28/08/2021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0ADC84-3468-4FB9-8178-94F989D66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3908BC-F5AB-4741-9D85-506DE57A8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3B01E-BFA3-4405-80BB-CD76214471A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87323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8DBEC6-2420-4578-9DC5-5187F54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4B2ECC-FA2E-4EDA-9CA1-3B9D0D46AC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55D04AB-2689-4108-A51F-E1F96B94D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6CD122-78B6-42A0-BBC3-F1C02BE7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00D22-7C9B-4183-9D7A-DB7539899AF6}" type="datetimeFigureOut">
              <a:rPr lang="es-MX" smtClean="0"/>
              <a:t>28/08/2021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25480E-43FB-4EBE-BAEE-CD0BA0D1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DEA978-4927-48E1-BDA3-4736F72FB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3B01E-BFA3-4405-80BB-CD76214471A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902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5D2B96-0DD5-437C-964F-27E70389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2A6264-6AEF-497C-B9CE-10DD7658B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8CDCFEE-53D9-4CC6-907B-F149D8ACD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0563A44-1568-4C40-9EB1-0881660DFD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68EA7B3-44CB-4462-8CD7-870C82A8E9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BC3D2C5-2A49-4ED9-894D-2B9D78D04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00D22-7C9B-4183-9D7A-DB7539899AF6}" type="datetimeFigureOut">
              <a:rPr lang="es-MX" smtClean="0"/>
              <a:t>28/08/2021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F862FDC-F705-45EE-A08F-2329AB603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7C1C33A-5EB1-47DB-B76B-941BEFE5C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3B01E-BFA3-4405-80BB-CD76214471A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2600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81514-CF91-4D09-A791-42E7C60CA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B93DB3E-2C05-4942-9B14-FE947F1BC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00D22-7C9B-4183-9D7A-DB7539899AF6}" type="datetimeFigureOut">
              <a:rPr lang="es-MX" smtClean="0"/>
              <a:t>28/08/2021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AFB1973-BBFF-431E-93E5-B39800CB2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AB557A-0AEF-4120-A31C-C30C0F7EF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3B01E-BFA3-4405-80BB-CD76214471A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7019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79BA566-F83B-423D-88E2-81268B0D8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00D22-7C9B-4183-9D7A-DB7539899AF6}" type="datetimeFigureOut">
              <a:rPr lang="es-MX" smtClean="0"/>
              <a:t>28/08/2021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8B00FCA-36EE-45B9-BA67-52B64F5DF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C6863A-EA0F-4298-A66A-69204D23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3B01E-BFA3-4405-80BB-CD76214471A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7348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E2549-E6A5-4FEE-9739-AFD6F373B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086194-41C3-41DD-BF58-45319B0B9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901ED8A-8838-4B12-8829-BC6D1353B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811734-F535-449A-99E1-A8216AEE6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00D22-7C9B-4183-9D7A-DB7539899AF6}" type="datetimeFigureOut">
              <a:rPr lang="es-MX" smtClean="0"/>
              <a:t>28/08/2021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4E14B7-2793-4AC4-9856-D99FEA551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477D7E-1029-4361-AF78-FD056BDD8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3B01E-BFA3-4405-80BB-CD76214471A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2049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08B4E1-4675-4C05-BDFF-B5E54C87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B94EB46-1FEA-410F-B8AD-30C4F99E1D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6E5148-2BFE-4018-A1D7-CBC92877E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0489BB-1D3B-4ACC-B50C-42B54E81B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00D22-7C9B-4183-9D7A-DB7539899AF6}" type="datetimeFigureOut">
              <a:rPr lang="es-MX" smtClean="0"/>
              <a:t>28/08/2021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277C932-8389-42E6-B021-24547197D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13BBAF7-B75D-46D7-960A-CE80D53E4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3B01E-BFA3-4405-80BB-CD76214471A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71495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4234AC6-BC2B-4521-90E1-9FD679085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2EDC9C-155D-4A72-B375-ECE75C371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CC85D1-4725-4487-8158-EE416DAB17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00D22-7C9B-4183-9D7A-DB7539899AF6}" type="datetimeFigureOut">
              <a:rPr lang="es-MX" smtClean="0"/>
              <a:t>28/08/2021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DEAC03-A384-405E-808B-F93390FDA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CFD561-D83C-4975-B063-7DA2567EC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3B01E-BFA3-4405-80BB-CD76214471A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881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F0A7560-954F-476C-9D11-2593DE718F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36"/>
          <a:stretch/>
        </p:blipFill>
        <p:spPr>
          <a:xfrm>
            <a:off x="10138989" y="3548976"/>
            <a:ext cx="2039815" cy="1559735"/>
          </a:xfrm>
          <a:prstGeom prst="rect">
            <a:avLst/>
          </a:prstGeom>
        </p:spPr>
      </p:pic>
      <p:pic>
        <p:nvPicPr>
          <p:cNvPr id="5" name="Imagen 4" descr="Imagen que contiene tabla, comida, pequeño, puesto&#10;&#10;Descripción generada automáticamente">
            <a:extLst>
              <a:ext uri="{FF2B5EF4-FFF2-40B4-BE49-F238E27FC236}">
                <a16:creationId xmlns:a16="http://schemas.microsoft.com/office/drawing/2014/main" id="{E79E8458-74A8-487F-B34A-6E41C87F5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921" y="5095027"/>
            <a:ext cx="1816763" cy="1816763"/>
          </a:xfrm>
          <a:prstGeom prst="rect">
            <a:avLst/>
          </a:prstGeom>
        </p:spPr>
      </p:pic>
      <p:pic>
        <p:nvPicPr>
          <p:cNvPr id="13" name="Imagen 12" descr="Imagen que contiene Sitio web&#10;&#10;Descripción generada automáticamente">
            <a:extLst>
              <a:ext uri="{FF2B5EF4-FFF2-40B4-BE49-F238E27FC236}">
                <a16:creationId xmlns:a16="http://schemas.microsoft.com/office/drawing/2014/main" id="{A9DBA60A-6929-42D9-B32B-AAB7A3D221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57" r="18009" b="7943"/>
          <a:stretch/>
        </p:blipFill>
        <p:spPr>
          <a:xfrm>
            <a:off x="10366920" y="1909744"/>
            <a:ext cx="1816763" cy="1703959"/>
          </a:xfrm>
          <a:prstGeom prst="rect">
            <a:avLst/>
          </a:prstGeom>
        </p:spPr>
      </p:pic>
      <p:pic>
        <p:nvPicPr>
          <p:cNvPr id="15" name="Imagen 14" descr="Imagen que contiene taza, interior, tabla, café&#10;&#10;Descripción generada automáticamente">
            <a:extLst>
              <a:ext uri="{FF2B5EF4-FFF2-40B4-BE49-F238E27FC236}">
                <a16:creationId xmlns:a16="http://schemas.microsoft.com/office/drawing/2014/main" id="{1D304461-28EA-43A8-A986-F469DC8711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755" b="11034"/>
          <a:stretch/>
        </p:blipFill>
        <p:spPr>
          <a:xfrm>
            <a:off x="0" y="1906397"/>
            <a:ext cx="3556565" cy="2422448"/>
          </a:xfrm>
          <a:prstGeom prst="rect">
            <a:avLst/>
          </a:prstGeom>
        </p:spPr>
      </p:pic>
      <p:pic>
        <p:nvPicPr>
          <p:cNvPr id="17" name="Imagen 16" descr="Imagen que contiene interior, diferente, artículos, diversos&#10;&#10;Descripción generada automáticamente">
            <a:extLst>
              <a:ext uri="{FF2B5EF4-FFF2-40B4-BE49-F238E27FC236}">
                <a16:creationId xmlns:a16="http://schemas.microsoft.com/office/drawing/2014/main" id="{CB65F2BB-6DEE-4C5C-8E9E-549C58F910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821" b="10564"/>
          <a:stretch/>
        </p:blipFill>
        <p:spPr>
          <a:xfrm>
            <a:off x="0" y="4212834"/>
            <a:ext cx="3281216" cy="2645165"/>
          </a:xfrm>
          <a:prstGeom prst="rect">
            <a:avLst/>
          </a:prstGeom>
        </p:spPr>
      </p:pic>
      <p:pic>
        <p:nvPicPr>
          <p:cNvPr id="19" name="Imagen 18" descr="Un grupo de folletos sobre una mesa&#10;&#10;Descripción generada automáticamente con confianza media">
            <a:extLst>
              <a:ext uri="{FF2B5EF4-FFF2-40B4-BE49-F238E27FC236}">
                <a16:creationId xmlns:a16="http://schemas.microsoft.com/office/drawing/2014/main" id="{C51238EB-AB65-43FE-AFEA-9811165F2C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8504" y="3301435"/>
            <a:ext cx="3556566" cy="3556566"/>
          </a:xfrm>
          <a:prstGeom prst="rect">
            <a:avLst/>
          </a:prstGeom>
        </p:spPr>
      </p:pic>
      <p:pic>
        <p:nvPicPr>
          <p:cNvPr id="21" name="Imagen 20" descr="Imagen que contiene persona, tocado, sombrero, niño&#10;&#10;Descripción generada automáticamente">
            <a:extLst>
              <a:ext uri="{FF2B5EF4-FFF2-40B4-BE49-F238E27FC236}">
                <a16:creationId xmlns:a16="http://schemas.microsoft.com/office/drawing/2014/main" id="{5FE14FD8-7E42-41DE-B68C-5ABC4B30C7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508" b="959"/>
          <a:stretch/>
        </p:blipFill>
        <p:spPr>
          <a:xfrm>
            <a:off x="8407653" y="4691954"/>
            <a:ext cx="2019237" cy="2162208"/>
          </a:xfrm>
          <a:prstGeom prst="rect">
            <a:avLst/>
          </a:prstGeom>
        </p:spPr>
      </p:pic>
      <p:pic>
        <p:nvPicPr>
          <p:cNvPr id="11" name="Imagen 10" descr="Un florero con flores sobre una mesa de comida&#10;&#10;Descripción generada automáticamente con confianza media">
            <a:extLst>
              <a:ext uri="{FF2B5EF4-FFF2-40B4-BE49-F238E27FC236}">
                <a16:creationId xmlns:a16="http://schemas.microsoft.com/office/drawing/2014/main" id="{9D38EAF3-868E-481F-B450-CFBD14A625F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3776"/>
          <a:stretch/>
        </p:blipFill>
        <p:spPr>
          <a:xfrm>
            <a:off x="3556566" y="1906399"/>
            <a:ext cx="3018503" cy="1998993"/>
          </a:xfrm>
          <a:prstGeom prst="rect">
            <a:avLst/>
          </a:prstGeom>
        </p:spPr>
      </p:pic>
      <p:pic>
        <p:nvPicPr>
          <p:cNvPr id="23" name="Imagen 22" descr="Imagen que contiene tabla&#10;&#10;Descripción generada automáticamente">
            <a:extLst>
              <a:ext uri="{FF2B5EF4-FFF2-40B4-BE49-F238E27FC236}">
                <a16:creationId xmlns:a16="http://schemas.microsoft.com/office/drawing/2014/main" id="{6E147607-F054-45D8-8678-32E982E3781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0580" b="19859"/>
          <a:stretch/>
        </p:blipFill>
        <p:spPr>
          <a:xfrm>
            <a:off x="6575069" y="4875377"/>
            <a:ext cx="1816763" cy="1982624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3479AA7B-FF4A-4A6D-A77B-6C1408C91AE5}"/>
              </a:ext>
            </a:extLst>
          </p:cNvPr>
          <p:cNvSpPr txBox="1"/>
          <p:nvPr/>
        </p:nvSpPr>
        <p:spPr>
          <a:xfrm>
            <a:off x="1186415" y="6334780"/>
            <a:ext cx="38489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MX" sz="2800" dirty="0"/>
              <a:t>2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59FF1F-1E11-4B65-9D37-D1C3BC0FD2DD}"/>
              </a:ext>
            </a:extLst>
          </p:cNvPr>
          <p:cNvSpPr txBox="1"/>
          <p:nvPr/>
        </p:nvSpPr>
        <p:spPr>
          <a:xfrm>
            <a:off x="5903551" y="6073170"/>
            <a:ext cx="38489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MX" sz="2800" dirty="0"/>
              <a:t>1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0AA616C-1617-4A95-A3D1-74E469E53392}"/>
              </a:ext>
            </a:extLst>
          </p:cNvPr>
          <p:cNvSpPr txBox="1"/>
          <p:nvPr/>
        </p:nvSpPr>
        <p:spPr>
          <a:xfrm>
            <a:off x="7835989" y="6168920"/>
            <a:ext cx="555843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MX" sz="2800" dirty="0"/>
              <a:t>12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E3BD186-4674-43A7-98A4-E40B0D2F4439}"/>
              </a:ext>
            </a:extLst>
          </p:cNvPr>
          <p:cNvSpPr txBox="1"/>
          <p:nvPr/>
        </p:nvSpPr>
        <p:spPr>
          <a:xfrm>
            <a:off x="11663532" y="6330942"/>
            <a:ext cx="38489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MX" sz="2800" dirty="0"/>
              <a:t>2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E0FE4146-60A1-490A-86EB-97B7A4AD3E1B}"/>
              </a:ext>
            </a:extLst>
          </p:cNvPr>
          <p:cNvSpPr txBox="1"/>
          <p:nvPr/>
        </p:nvSpPr>
        <p:spPr>
          <a:xfrm>
            <a:off x="7947151" y="1847525"/>
            <a:ext cx="38489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MX" sz="2800" dirty="0"/>
              <a:t>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90E33A0-600C-42B9-A1EE-386C9541BE9B}"/>
              </a:ext>
            </a:extLst>
          </p:cNvPr>
          <p:cNvSpPr txBox="1"/>
          <p:nvPr/>
        </p:nvSpPr>
        <p:spPr>
          <a:xfrm>
            <a:off x="11714717" y="1954793"/>
            <a:ext cx="38489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MX" sz="2800" dirty="0"/>
              <a:t>2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E572E977-1D00-41F6-BEBF-C70CC0444A42}"/>
              </a:ext>
            </a:extLst>
          </p:cNvPr>
          <p:cNvSpPr txBox="1"/>
          <p:nvPr/>
        </p:nvSpPr>
        <p:spPr>
          <a:xfrm>
            <a:off x="3040946" y="2015343"/>
            <a:ext cx="38489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MX" sz="2800" dirty="0"/>
              <a:t>3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990E73C-E450-493E-88CB-350352C73484}"/>
              </a:ext>
            </a:extLst>
          </p:cNvPr>
          <p:cNvSpPr txBox="1"/>
          <p:nvPr/>
        </p:nvSpPr>
        <p:spPr>
          <a:xfrm>
            <a:off x="6158326" y="2069840"/>
            <a:ext cx="38489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MX" sz="2800" dirty="0"/>
              <a:t>1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52CE24EE-F1C5-424D-A462-76D384FB4CCE}"/>
              </a:ext>
            </a:extLst>
          </p:cNvPr>
          <p:cNvSpPr txBox="1"/>
          <p:nvPr/>
        </p:nvSpPr>
        <p:spPr>
          <a:xfrm>
            <a:off x="11714717" y="3747548"/>
            <a:ext cx="38489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MX" sz="2800" dirty="0"/>
              <a:t>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CA3C955E-E02C-4CC3-AAB7-D848E2BE6709}"/>
              </a:ext>
            </a:extLst>
          </p:cNvPr>
          <p:cNvSpPr txBox="1"/>
          <p:nvPr/>
        </p:nvSpPr>
        <p:spPr>
          <a:xfrm>
            <a:off x="9935102" y="6073170"/>
            <a:ext cx="30779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MX" sz="2800" dirty="0"/>
              <a:t>1</a:t>
            </a:r>
          </a:p>
        </p:txBody>
      </p:sp>
      <p:pic>
        <p:nvPicPr>
          <p:cNvPr id="39" name="Imagen 38" descr="Un grupo de folletos sobre una mesa&#10;&#10;Descripción generada automáticamente con confianza media">
            <a:extLst>
              <a:ext uri="{FF2B5EF4-FFF2-40B4-BE49-F238E27FC236}">
                <a16:creationId xmlns:a16="http://schemas.microsoft.com/office/drawing/2014/main" id="{BE60A318-2BD3-4788-9E0D-DE312D00A4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8867" y="1915196"/>
            <a:ext cx="3819557" cy="3065194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DA73D4F3-D0F8-4CA2-A439-8F309F7819CD}"/>
              </a:ext>
            </a:extLst>
          </p:cNvPr>
          <p:cNvSpPr txBox="1"/>
          <p:nvPr/>
        </p:nvSpPr>
        <p:spPr>
          <a:xfrm>
            <a:off x="9811078" y="1974088"/>
            <a:ext cx="555843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MX" sz="2800" dirty="0"/>
              <a:t>36</a:t>
            </a:r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E73C4820-F8A7-48FD-9BEC-545971C319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10" y="3447793"/>
            <a:ext cx="2035058" cy="2035058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35F066C0-5DB4-40D2-BCF6-682C267CFA10}"/>
              </a:ext>
            </a:extLst>
          </p:cNvPr>
          <p:cNvSpPr txBox="1"/>
          <p:nvPr/>
        </p:nvSpPr>
        <p:spPr>
          <a:xfrm>
            <a:off x="9935102" y="3625487"/>
            <a:ext cx="38489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MX" sz="2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580481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12</Words>
  <Application>Microsoft Office PowerPoint</Application>
  <PresentationFormat>Panorámica</PresentationFormat>
  <Paragraphs>12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JOSSELYN STEFANY MACIAS PICO</dc:creator>
  <cp:lastModifiedBy>JOSSELYN STEFANY MACIAS PICO</cp:lastModifiedBy>
  <cp:revision>1</cp:revision>
  <dcterms:created xsi:type="dcterms:W3CDTF">2021-08-28T13:59:58Z</dcterms:created>
  <dcterms:modified xsi:type="dcterms:W3CDTF">2021-08-28T14:46:37Z</dcterms:modified>
</cp:coreProperties>
</file>